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26A77FF5-D96F-4E97-8F45-07AC82E01BF3}">
  <a:tblStyle styleId="{26A77FF5-D96F-4E97-8F45-07AC82E01BF3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4B8ACA85-A44A-4C97-80A7-E0923103BA6D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will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Van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Chris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Will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553200" y="6324600"/>
            <a:ext cx="2590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Team May 13-23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Client: iapp24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Advisor: Govindarasu</a:t>
            </a:r>
            <a:endParaRPr lang="e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0" y="6324600"/>
            <a:ext cx="3352800" cy="365125"/>
          </a:xfrm>
        </p:spPr>
        <p:txBody>
          <a:bodyPr/>
          <a:lstStyle/>
          <a:p>
            <a:r>
              <a:rPr kumimoji="0" lang="en-US" smtClean="0"/>
              <a:t>Presented By: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Presented By: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12/2/2012</a:t>
            </a:r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kumimoji="0" lang="en-US" smtClean="0">
                <a:solidFill>
                  <a:schemeClr val="tx1">
                    <a:shade val="50000"/>
                  </a:schemeClr>
                </a:solidFill>
              </a:rPr>
              <a:t>Presented By:</a:t>
            </a:r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sz="4800">
                <a:solidFill>
                  <a:srgbClr val="000000"/>
                </a:solidFill>
              </a:rPr>
              <a:t>Customer Loyalty Program for Small Businesses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685800" y="4261626"/>
            <a:ext cx="7772400" cy="9497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800"/>
              <a:t>Team members: Van Nguyen, Christopher Waters, and William Tran</a:t>
            </a:r>
          </a:p>
          <a:p>
            <a:pPr lvl="0" rtl="0">
              <a:buNone/>
            </a:pPr>
            <a:r>
              <a:rPr lang="en" sz="1800"/>
              <a:t>Client: iapp24</a:t>
            </a:r>
          </a:p>
          <a:p>
            <a:pPr lvl="0" rtl="0">
              <a:buNone/>
            </a:pPr>
            <a:r>
              <a:rPr lang="en" sz="1800"/>
              <a:t>Advisor: Govindarasu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Schedule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pic>
        <p:nvPicPr>
          <p:cNvPr id="5" name="Picture 4" descr="ganttchar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6400"/>
            <a:ext cx="8333155" cy="422068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71450" y="-120125"/>
            <a:ext cx="8229600" cy="15221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System Block Diagram</a:t>
            </a:r>
          </a:p>
        </p:txBody>
      </p:sp>
      <p:sp>
        <p:nvSpPr>
          <p:cNvPr id="108" name="Shape 108"/>
          <p:cNvSpPr/>
          <p:nvPr/>
        </p:nvSpPr>
        <p:spPr>
          <a:xfrm>
            <a:off x="762000" y="1371600"/>
            <a:ext cx="7848600" cy="46482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7351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4000" b="1">
                <a:solidFill>
                  <a:srgbClr val="00387E"/>
                </a:solidFill>
              </a:rPr>
              <a:t>Account Manager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User Login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Account creation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Resetting password</a:t>
            </a:r>
          </a:p>
          <a:p>
            <a:endParaRPr/>
          </a:p>
          <a:p>
            <a:pPr lvl="0" rtl="0">
              <a:buNone/>
            </a:pPr>
            <a:r>
              <a:rPr lang="en" sz="4000" b="1">
                <a:solidFill>
                  <a:srgbClr val="00387E"/>
                </a:solidFill>
              </a:rPr>
              <a:t>Encryption Verification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Hashing a users password</a:t>
            </a:r>
          </a:p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Generating a QR Code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Server side modules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247286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600" b="1" dirty="0"/>
              <a:t>Card Manager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Create and store loyalty </a:t>
            </a:r>
            <a:r>
              <a:rPr lang="en" dirty="0" smtClean="0"/>
              <a:t>card templates</a:t>
            </a:r>
            <a:endParaRPr lang="en" dirty="0"/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Retrieve loyalty </a:t>
            </a:r>
            <a:r>
              <a:rPr lang="en" dirty="0" smtClean="0"/>
              <a:t>card templates</a:t>
            </a:r>
            <a:endParaRPr lang="en" dirty="0"/>
          </a:p>
          <a:p>
            <a:pPr lvl="0" rtl="0">
              <a:buNone/>
            </a:pPr>
            <a:r>
              <a:rPr lang="en" sz="3600" b="1" dirty="0"/>
              <a:t>History manager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Add card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Update card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Retrieve </a:t>
            </a:r>
            <a:r>
              <a:rPr lang="en" dirty="0" smtClean="0"/>
              <a:t>specific card history</a:t>
            </a:r>
            <a:endParaRPr lang="en" dirty="0"/>
          </a:p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View </a:t>
            </a:r>
            <a:r>
              <a:rPr lang="en" dirty="0" smtClean="0"/>
              <a:t>downloaded card history</a:t>
            </a:r>
            <a:endParaRPr lang="en" dirty="0"/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Server side module Cont.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185731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 dirty="0">
                <a:solidFill>
                  <a:schemeClr val="tx2"/>
                </a:solidFill>
              </a:rPr>
              <a:t>Business Manager</a:t>
            </a:r>
          </a:p>
          <a:p>
            <a:pPr lvl="0" rtl="0">
              <a:buFont typeface="Arial" pitchFamily="34" charset="0"/>
              <a:buChar char="•"/>
            </a:pPr>
            <a:r>
              <a:rPr lang="en" sz="2800" dirty="0"/>
              <a:t>Create and link up business to user</a:t>
            </a:r>
          </a:p>
          <a:p>
            <a:pPr lvl="0" rtl="0">
              <a:buNone/>
            </a:pPr>
            <a:r>
              <a:rPr lang="en" sz="2800" dirty="0"/>
              <a:t>	</a:t>
            </a:r>
            <a:r>
              <a:rPr lang="en" sz="2800" dirty="0" smtClean="0"/>
              <a:t>	Have </a:t>
            </a:r>
            <a:r>
              <a:rPr lang="en" sz="2800" dirty="0"/>
              <a:t>Verification module create QR</a:t>
            </a:r>
          </a:p>
          <a:p>
            <a:pPr lvl="0" rtl="0">
              <a:buNone/>
            </a:pPr>
            <a:r>
              <a:rPr lang="en" sz="2800" dirty="0"/>
              <a:t>	</a:t>
            </a:r>
            <a:r>
              <a:rPr lang="en" sz="2800" dirty="0" smtClean="0"/>
              <a:t>	Email </a:t>
            </a:r>
            <a:r>
              <a:rPr lang="en" sz="2800" dirty="0"/>
              <a:t>QR to user</a:t>
            </a:r>
          </a:p>
          <a:p>
            <a:r>
              <a:rPr lang="en" sz="2800" dirty="0"/>
              <a:t>Retrieve businesses for a user</a:t>
            </a:r>
          </a:p>
          <a:p>
            <a:r>
              <a:rPr lang="en" sz="2800" dirty="0"/>
              <a:t>Handle searching of businesses based on</a:t>
            </a:r>
          </a:p>
          <a:p>
            <a:pPr lvl="0" rtl="0">
              <a:buNone/>
            </a:pPr>
            <a:r>
              <a:rPr lang="en" sz="2800" dirty="0"/>
              <a:t>	</a:t>
            </a:r>
            <a:r>
              <a:rPr lang="en" sz="2800" dirty="0" smtClean="0"/>
              <a:t>	Name</a:t>
            </a:r>
            <a:r>
              <a:rPr lang="en" sz="2800" dirty="0"/>
              <a:t>, gps, ... etc</a:t>
            </a:r>
          </a:p>
          <a:p>
            <a:pPr lvl="0" rtl="0">
              <a:buFont typeface="Arial" pitchFamily="34" charset="0"/>
              <a:buChar char="•"/>
            </a:pPr>
            <a:r>
              <a:rPr lang="en" sz="2800" dirty="0"/>
              <a:t>Update Business Info</a:t>
            </a:r>
          </a:p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Server side modules contined...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37039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 dirty="0"/>
              <a:t>Cloud Sync</a:t>
            </a:r>
          </a:p>
          <a:p>
            <a:r>
              <a:rPr lang="en" sz="2800" dirty="0"/>
              <a:t>Update server with local info</a:t>
            </a:r>
          </a:p>
          <a:p>
            <a:r>
              <a:rPr lang="en" sz="2800" dirty="0"/>
              <a:t>Check for unsynchronized data</a:t>
            </a:r>
          </a:p>
          <a:p>
            <a:endParaRPr/>
          </a:p>
          <a:p>
            <a:pPr lvl="0" rtl="0">
              <a:buNone/>
            </a:pPr>
            <a:r>
              <a:rPr lang="en" b="1" dirty="0">
                <a:solidFill>
                  <a:schemeClr val="tx1"/>
                </a:solidFill>
              </a:rPr>
              <a:t>Client Reward verification</a:t>
            </a:r>
          </a:p>
          <a:p>
            <a:pPr>
              <a:buClr>
                <a:srgbClr val="000000"/>
              </a:buClr>
              <a:buSzPct val="151000"/>
              <a:buFont typeface="Arial" pitchFamily="34" charset="0"/>
              <a:buChar char="•"/>
            </a:pPr>
            <a:r>
              <a:rPr lang="en" sz="2800" dirty="0"/>
              <a:t>Scan and Verify QR Code</a:t>
            </a:r>
          </a:p>
          <a:p>
            <a:pPr lvl="0" rtl="0">
              <a:buClr>
                <a:srgbClr val="000000"/>
              </a:buClr>
              <a:buSzPct val="34375"/>
              <a:buFont typeface="Arial"/>
              <a:buNone/>
            </a:pPr>
            <a:r>
              <a:rPr lang="en" sz="2800" dirty="0"/>
              <a:t>	check for match with card's hash</a:t>
            </a:r>
          </a:p>
          <a:p>
            <a:endParaRPr/>
          </a:p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Client Modules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332395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 dirty="0"/>
              <a:t>Loyalty Card 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800" dirty="0"/>
              <a:t>Download Card From server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800" dirty="0"/>
              <a:t>Handle card punches (Calls Verification)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800" dirty="0"/>
              <a:t>Handle change in state of card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800" dirty="0"/>
              <a:t>Retrieve all current loyalty cards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800" dirty="0"/>
              <a:t>Retrieve all completed loyalty cards</a:t>
            </a:r>
          </a:p>
          <a:p>
            <a:pPr>
              <a:buNone/>
            </a:pPr>
            <a:r>
              <a:rPr lang="en" dirty="0"/>
              <a:t>	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Client modules Cont...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338551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b="1" dirty="0"/>
              <a:t>Account</a:t>
            </a:r>
          </a:p>
          <a:p>
            <a:r>
              <a:rPr lang="en" sz="2800" dirty="0"/>
              <a:t>Handle login sessions</a:t>
            </a:r>
          </a:p>
          <a:p>
            <a:r>
              <a:rPr lang="en" sz="2800" dirty="0"/>
              <a:t>Interact with Server Account Manager</a:t>
            </a:r>
          </a:p>
          <a:p>
            <a:endParaRPr/>
          </a:p>
          <a:p>
            <a:pPr lvl="0" rtl="0">
              <a:buNone/>
            </a:pPr>
            <a:r>
              <a:rPr lang="en" b="1" dirty="0" smtClean="0"/>
              <a:t>Business and History</a:t>
            </a:r>
            <a:endParaRPr lang="en" b="1" dirty="0"/>
          </a:p>
          <a:p>
            <a:r>
              <a:rPr lang="en-US" sz="2800" dirty="0" smtClean="0"/>
              <a:t>Setting up connection to</a:t>
            </a:r>
            <a:r>
              <a:rPr lang="en-US" sz="2800" dirty="0" smtClean="0"/>
              <a:t> i</a:t>
            </a:r>
            <a:r>
              <a:rPr lang="en-US" sz="2800" dirty="0" smtClean="0"/>
              <a:t>nteract with Business and History manager</a:t>
            </a:r>
            <a:endParaRPr lang="en" sz="2800" dirty="0"/>
          </a:p>
        </p:txBody>
      </p:sp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Client modules Cont...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Team May 13-23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Client: iapp24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Advisor: Govindarasu</a:t>
            </a:r>
            <a:endParaRPr lang="e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</a:t>
            </a:r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Interface between client and server</a:t>
            </a:r>
          </a:p>
        </p:txBody>
      </p:sp>
      <p:sp>
        <p:nvSpPr>
          <p:cNvPr id="151" name="Shape 151"/>
          <p:cNvSpPr/>
          <p:nvPr/>
        </p:nvSpPr>
        <p:spPr>
          <a:xfrm>
            <a:off x="3810000" y="1600200"/>
            <a:ext cx="5105400" cy="4114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pic>
        <p:nvPicPr>
          <p:cNvPr id="7" name="Picture 6" descr="ajaxcal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743200"/>
            <a:ext cx="3581400" cy="210531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111799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View interacts with controller.</a:t>
            </a:r>
          </a:p>
          <a:p>
            <a:endParaRPr/>
          </a:p>
          <a:p>
            <a:pPr lvl="0" rtl="0">
              <a:buNone/>
            </a:pPr>
            <a:r>
              <a:rPr lang="en" dirty="0"/>
              <a:t>Presenter holds all of the logic.</a:t>
            </a:r>
          </a:p>
          <a:p>
            <a:endParaRPr/>
          </a:p>
          <a:p>
            <a:pPr>
              <a:buNone/>
            </a:pPr>
            <a:r>
              <a:rPr lang="en" dirty="0"/>
              <a:t>Example - User needs to download a card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MVP software pattern</a:t>
            </a:r>
          </a:p>
        </p:txBody>
      </p:sp>
      <p:sp>
        <p:nvSpPr>
          <p:cNvPr id="158" name="Shape 158"/>
          <p:cNvSpPr/>
          <p:nvPr/>
        </p:nvSpPr>
        <p:spPr>
          <a:xfrm>
            <a:off x="4616100" y="1876425"/>
            <a:ext cx="4527899" cy="436169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Problem Statement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Punch Cards are easy to lose and no one likes carrying coupons around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Hard for small businesses to systematically gauge loyalty of customers</a:t>
            </a:r>
          </a:p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Current loyalty applications are not widely used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0" y="6119367"/>
            <a:ext cx="1905000" cy="738633"/>
          </a:xfrm>
          <a:prstGeom prst="rect">
            <a:avLst/>
          </a:prstGeom>
        </p:spPr>
        <p:txBody>
          <a:bodyPr wrap="square" lIns="91425" tIns="91425" rIns="91425" bIns="91425" anchor="ctr" anchorCtr="0">
            <a:spAutoFit/>
          </a:bodyPr>
          <a:lstStyle/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Team May 13-23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Client: iapp24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Advisor: Govindarasu</a:t>
            </a:r>
            <a:endParaRPr lang="e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438400" cy="365125"/>
          </a:xfrm>
        </p:spPr>
        <p:txBody>
          <a:bodyPr/>
          <a:lstStyle/>
          <a:p>
            <a:r>
              <a:rPr kumimoji="0" lang="en-US" dirty="0" smtClean="0"/>
              <a:t>Presented By: Christopher Waters</a:t>
            </a:r>
            <a:endParaRPr kumimoji="0" 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Server Side Schema</a:t>
            </a:r>
          </a:p>
        </p:txBody>
      </p:sp>
      <p:sp>
        <p:nvSpPr>
          <p:cNvPr id="165" name="Shape 165"/>
          <p:cNvSpPr/>
          <p:nvPr/>
        </p:nvSpPr>
        <p:spPr>
          <a:xfrm>
            <a:off x="838200" y="1600200"/>
            <a:ext cx="7467600" cy="4572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830000" cy="4124176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Use of local database to hold user's cards</a:t>
            </a:r>
            <a:r>
              <a:rPr lang="en" dirty="0" smtClean="0"/>
              <a:t>.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 smtClean="0"/>
              <a:t>Card_metadata hold card template.</a:t>
            </a:r>
            <a:endParaRPr lang="en" dirty="0"/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Will be </a:t>
            </a:r>
            <a:r>
              <a:rPr lang="en" dirty="0" smtClean="0"/>
              <a:t>synced </a:t>
            </a:r>
            <a:r>
              <a:rPr lang="en" dirty="0"/>
              <a:t>up with server side database for cloud functionality.</a:t>
            </a:r>
          </a:p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Client Side Schema</a:t>
            </a:r>
          </a:p>
        </p:txBody>
      </p:sp>
      <p:sp>
        <p:nvSpPr>
          <p:cNvPr id="172" name="Shape 172"/>
          <p:cNvSpPr/>
          <p:nvPr/>
        </p:nvSpPr>
        <p:spPr>
          <a:xfrm>
            <a:off x="5223897" y="1945366"/>
            <a:ext cx="3518227" cy="372426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 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67707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dirty="0"/>
              <a:t>			</a:t>
            </a:r>
            <a:r>
              <a:rPr lang="en" dirty="0" smtClean="0"/>
              <a:t>Login </a:t>
            </a:r>
            <a:r>
              <a:rPr lang="en" dirty="0"/>
              <a:t>and create account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Prototypes</a:t>
            </a:r>
          </a:p>
        </p:txBody>
      </p:sp>
      <p:sp>
        <p:nvSpPr>
          <p:cNvPr id="180" name="Shape 180"/>
          <p:cNvSpPr/>
          <p:nvPr/>
        </p:nvSpPr>
        <p:spPr>
          <a:xfrm>
            <a:off x="1893023" y="2291242"/>
            <a:ext cx="8014853" cy="42766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67707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			</a:t>
            </a:r>
            <a:r>
              <a:rPr lang="en" dirty="0" smtClean="0"/>
              <a:t>Setting </a:t>
            </a:r>
            <a:r>
              <a:rPr lang="en" dirty="0"/>
              <a:t>and Business view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Prototypes</a:t>
            </a:r>
          </a:p>
        </p:txBody>
      </p:sp>
      <p:sp>
        <p:nvSpPr>
          <p:cNvPr id="188" name="Shape 188"/>
          <p:cNvSpPr/>
          <p:nvPr/>
        </p:nvSpPr>
        <p:spPr>
          <a:xfrm>
            <a:off x="4577550" y="2216023"/>
            <a:ext cx="9144001" cy="47914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9" name="Shape 189"/>
          <p:cNvSpPr/>
          <p:nvPr/>
        </p:nvSpPr>
        <p:spPr>
          <a:xfrm>
            <a:off x="1472350" y="2249259"/>
            <a:ext cx="9144001" cy="475819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6934200" y="6324600"/>
            <a:ext cx="2590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67707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dirty="0"/>
              <a:t>		 	</a:t>
            </a:r>
            <a:r>
              <a:rPr lang="en" dirty="0" smtClean="0"/>
              <a:t>  Create </a:t>
            </a:r>
            <a:r>
              <a:rPr lang="en" dirty="0"/>
              <a:t>loyalty cards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Prototypes</a:t>
            </a:r>
          </a:p>
        </p:txBody>
      </p:sp>
      <p:sp>
        <p:nvSpPr>
          <p:cNvPr id="197" name="Shape 197"/>
          <p:cNvSpPr/>
          <p:nvPr/>
        </p:nvSpPr>
        <p:spPr>
          <a:xfrm>
            <a:off x="2169975" y="2288766"/>
            <a:ext cx="4576514" cy="456923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67707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dirty="0"/>
              <a:t>			</a:t>
            </a:r>
            <a:r>
              <a:rPr lang="en" dirty="0" smtClean="0"/>
              <a:t>   Collect </a:t>
            </a:r>
            <a:r>
              <a:rPr lang="en" dirty="0"/>
              <a:t>and Redeem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Prototypes</a:t>
            </a:r>
          </a:p>
        </p:txBody>
      </p:sp>
      <p:sp>
        <p:nvSpPr>
          <p:cNvPr id="204" name="Shape 204"/>
          <p:cNvSpPr/>
          <p:nvPr/>
        </p:nvSpPr>
        <p:spPr>
          <a:xfrm>
            <a:off x="1078076" y="2604099"/>
            <a:ext cx="6987846" cy="360756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Languages : Javascript, Php,MySQL, SQLLite</a:t>
            </a:r>
          </a:p>
          <a:p>
            <a:pPr lvl="0" rtl="0">
              <a:buNone/>
            </a:pPr>
            <a:r>
              <a:rPr lang="en"/>
              <a:t>SDK: Appcelerator</a:t>
            </a:r>
          </a:p>
          <a:p>
            <a:pPr lvl="0" rtl="0">
              <a:buNone/>
            </a:pPr>
            <a:r>
              <a:rPr lang="en"/>
              <a:t>Libraries : PHPQRCode, PHPMailer</a:t>
            </a:r>
          </a:p>
          <a:p>
            <a:pPr lvl="0" rtl="0">
              <a:buNone/>
            </a:pPr>
            <a:r>
              <a:rPr lang="en"/>
              <a:t>Server : Amazon Ec2, Apache</a:t>
            </a:r>
          </a:p>
          <a:p>
            <a:pPr>
              <a:buNone/>
            </a:pPr>
            <a:r>
              <a:rPr lang="en"/>
              <a:t>Targeted Phone Platforms: IOS, Android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Hw/sw Technology platforms used</a:t>
            </a:r>
          </a:p>
        </p:txBody>
      </p:sp>
      <p:sp>
        <p:nvSpPr>
          <p:cNvPr id="212" name="Shape 212"/>
          <p:cNvSpPr/>
          <p:nvPr/>
        </p:nvSpPr>
        <p:spPr>
          <a:xfrm>
            <a:off x="6794875" y="2300725"/>
            <a:ext cx="1558199" cy="148286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13" name="Shape 213"/>
          <p:cNvSpPr/>
          <p:nvPr/>
        </p:nvSpPr>
        <p:spPr>
          <a:xfrm>
            <a:off x="596375" y="4690658"/>
            <a:ext cx="1596767" cy="154289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14" name="Shape 214"/>
          <p:cNvSpPr/>
          <p:nvPr/>
        </p:nvSpPr>
        <p:spPr>
          <a:xfrm>
            <a:off x="2489300" y="4715591"/>
            <a:ext cx="1663955" cy="149904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215" name="Shape 215"/>
          <p:cNvSpPr/>
          <p:nvPr/>
        </p:nvSpPr>
        <p:spPr>
          <a:xfrm>
            <a:off x="4418287" y="4690658"/>
            <a:ext cx="1858692" cy="153746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216" name="Shape 216"/>
          <p:cNvSpPr/>
          <p:nvPr/>
        </p:nvSpPr>
        <p:spPr>
          <a:xfrm>
            <a:off x="6549523" y="4690658"/>
            <a:ext cx="1872683" cy="1535209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</a:t>
            </a:r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Unit Testing (White Box)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Use case scenario for system testing</a:t>
            </a:r>
          </a:p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UI Testing - manual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Testing Plan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1618553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2743200" indent="457200">
              <a:buNone/>
            </a:pPr>
            <a:r>
              <a:rPr lang="en"/>
              <a:t>&lt;Demo&gt;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457200" y="59528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Prototype 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Completion of Document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Implementation of Server Code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Deployment of servers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UI Prototype Designed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Current project status w/ respect to milestones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Conceptual Sketch</a:t>
            </a:r>
          </a:p>
        </p:txBody>
      </p:sp>
      <p:sp>
        <p:nvSpPr>
          <p:cNvPr id="55" name="Shape 55"/>
          <p:cNvSpPr/>
          <p:nvPr/>
        </p:nvSpPr>
        <p:spPr>
          <a:xfrm>
            <a:off x="457200" y="1796869"/>
            <a:ext cx="8207861" cy="495365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553200" y="6324600"/>
            <a:ext cx="2590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 Christopher Water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Will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Task planning 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Server design/implementation</a:t>
            </a:r>
          </a:p>
          <a:p>
            <a:pPr lvl="0" rtl="0">
              <a:buNone/>
            </a:pPr>
            <a:r>
              <a:rPr lang="en" sz="2400"/>
              <a:t>Van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Create, design, and manage team website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Server implementation</a:t>
            </a:r>
          </a:p>
          <a:p>
            <a:pPr lvl="0" rtl="0">
              <a:buNone/>
            </a:pPr>
            <a:r>
              <a:rPr lang="en" sz="2400"/>
              <a:t>Chris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UI Design/Implementation</a:t>
            </a:r>
          </a:p>
          <a:p>
            <a:pPr marL="457200" lvl="0" indent="-431800" rtl="0">
              <a:buClr>
                <a:schemeClr val="dk2"/>
              </a:buClr>
              <a:buSzPct val="222222"/>
              <a:buFont typeface="Arial"/>
              <a:buChar char="•"/>
            </a:pPr>
            <a:r>
              <a:rPr lang="en" sz="2400" i="1"/>
              <a:t>Client Communication</a:t>
            </a:r>
          </a:p>
          <a:p>
            <a:endParaRPr/>
          </a:p>
        </p:txBody>
      </p:sp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Task Responsibility/Contributions of each member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User Interface implementation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Client side module implementation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System Testing</a:t>
            </a:r>
          </a:p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Plan for next semester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457200" y="285600"/>
            <a:ext cx="8229600" cy="951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marL="2286000" indent="457200">
              <a:buNone/>
            </a:pPr>
            <a:r>
              <a:rPr lang="en"/>
              <a:t>Questions</a:t>
            </a:r>
          </a:p>
        </p:txBody>
      </p:sp>
      <p:sp>
        <p:nvSpPr>
          <p:cNvPr id="253" name="Shape 253"/>
          <p:cNvSpPr/>
          <p:nvPr/>
        </p:nvSpPr>
        <p:spPr>
          <a:xfrm>
            <a:off x="2753612" y="2020635"/>
            <a:ext cx="3636774" cy="42696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92439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indent="-330200">
              <a:lnSpc>
                <a:spcPct val="115000"/>
              </a:lnSpc>
              <a:buClr>
                <a:srgbClr val="000000"/>
              </a:buClr>
            </a:pPr>
            <a:r>
              <a:rPr lang="en" sz="1600" dirty="0" smtClean="0"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system shall allow the user to login and logout.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the user to create an account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merchants to create loyalty cards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merchants to expire existing loyalty cards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merchants to verify customer punches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merchants to verify customer rewards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customers to search for local businesses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customers to select loyalty cards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customers to download loyalty cards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customers to redeem punches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customers to redeem rewards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the database to store a history of completed punch cards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the merchant to view card history for their business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1600" dirty="0">
                <a:latin typeface="Arial"/>
                <a:ea typeface="Arial"/>
                <a:cs typeface="Arial"/>
                <a:sym typeface="Arial"/>
              </a:rPr>
              <a:t>The system shall allow the customer to view personal card history for completed rewards</a:t>
            </a:r>
          </a:p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Functional Requirements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92439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3000" dirty="0"/>
              <a:t>The system shall be developed using the Appcelerator SDK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3000" dirty="0"/>
              <a:t>The system shall use an encrypted SQLite database for local storage to prevent other applications from interacting with a user’s card data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3000" dirty="0"/>
              <a:t>The system shall utilize hashing verification for </a:t>
            </a:r>
            <a:r>
              <a:rPr lang="en" sz="3000" dirty="0" smtClean="0"/>
              <a:t>punch and </a:t>
            </a:r>
            <a:r>
              <a:rPr lang="en" sz="3000" dirty="0"/>
              <a:t>reward verification</a:t>
            </a:r>
          </a:p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Non-functional Requirements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Van Nguyen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Implementing a Cloud Solution 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New phone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Loss of data</a:t>
            </a:r>
          </a:p>
          <a:p>
            <a:endParaRPr/>
          </a:p>
          <a:p>
            <a:pPr lvl="0" rtl="0">
              <a:buClr>
                <a:srgbClr val="000000"/>
              </a:buClr>
              <a:buSzPct val="34375"/>
              <a:buFont typeface="Arial"/>
              <a:buNone/>
            </a:pPr>
            <a:r>
              <a:rPr lang="en" dirty="0"/>
              <a:t>Verification of QRCodes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private/public key 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hashing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GPS </a:t>
            </a:r>
          </a:p>
          <a:p>
            <a:endParaRPr/>
          </a:p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Technical/Other Constraints/Considerations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63200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 dirty="0"/>
              <a:t>Skills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 sz="2400" dirty="0"/>
              <a:t>Our team has the programming knowledge and experience to create this application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 sz="2400" dirty="0"/>
              <a:t>We are able to learn new technologies needed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 dirty="0"/>
              <a:t>Market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 sz="2400" dirty="0"/>
              <a:t>We are developing this application for a Des Moines based company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 sz="2400" dirty="0"/>
              <a:t>Currently no application that dominates the market for this type of application</a:t>
            </a:r>
          </a:p>
          <a:p>
            <a:pPr marL="914400" lvl="1" indent="-40640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 sz="2400" dirty="0"/>
              <a:t>Unique leveling feature &amp; hybrid local/cloud capabilities.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04800" y="1066800"/>
            <a:ext cx="8229600" cy="9530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Feasibility								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Christopher Waters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Potential Risk  Mitigation</a:t>
            </a:r>
          </a:p>
        </p:txBody>
      </p:sp>
      <p:graphicFrame>
        <p:nvGraphicFramePr>
          <p:cNvPr id="86" name="Shape 86"/>
          <p:cNvGraphicFramePr/>
          <p:nvPr/>
        </p:nvGraphicFramePr>
        <p:xfrm>
          <a:off x="245650" y="1809775"/>
          <a:ext cx="8562450" cy="4363550"/>
        </p:xfrm>
        <a:graphic>
          <a:graphicData uri="http://schemas.openxmlformats.org/drawingml/2006/table">
            <a:tbl>
              <a:tblPr>
                <a:noFill/>
                <a:tableStyleId>{26A77FF5-D96F-4E97-8F45-07AC82E01BF3}</a:tableStyleId>
              </a:tblPr>
              <a:tblGrid>
                <a:gridCol w="4281225"/>
                <a:gridCol w="4281225"/>
              </a:tblGrid>
              <a:tr h="7898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Risk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Mitigation</a:t>
                      </a:r>
                    </a:p>
                  </a:txBody>
                  <a:tcPr marL="91425" marR="91425" marT="91425" marB="91425"/>
                </a:tc>
              </a:tr>
              <a:tr h="7669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R1. Losing a team member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We will contact our advisor.</a:t>
                      </a:r>
                    </a:p>
                  </a:txBody>
                  <a:tcPr marL="91425" marR="91425" marT="91425" marB="91425"/>
                </a:tc>
              </a:tr>
              <a:tr h="10199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R2. Limited experience of Appcelerator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We will begin learning the Appcelerator framework  as early as possible</a:t>
                      </a:r>
                    </a:p>
                  </a:txBody>
                  <a:tcPr marL="91425" marR="91425" marT="91425" marB="91425"/>
                </a:tc>
              </a:tr>
              <a:tr h="7669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R3. None of us have a mac to do IOS development.	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We will use macs on campus for development.</a:t>
                      </a:r>
                    </a:p>
                  </a:txBody>
                  <a:tcPr marL="91425" marR="91425" marT="91425" marB="91425"/>
                </a:tc>
              </a:tr>
              <a:tr h="10199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R4. The schedule planned might not be realistic, because  of R2.	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100"/>
                        <a:t>We will begin implementation as modules are designed.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211669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Team May 13-23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Client: iapp24</a:t>
            </a:r>
          </a:p>
          <a:p>
            <a:pPr lvl="0"/>
            <a:r>
              <a:rPr lang="en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Advisor: Govindarasu</a:t>
            </a:r>
            <a:endParaRPr lang="e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Resource/Cost Estimate</a:t>
            </a:r>
          </a:p>
        </p:txBody>
      </p:sp>
      <p:graphicFrame>
        <p:nvGraphicFramePr>
          <p:cNvPr id="93" name="Shape 93"/>
          <p:cNvGraphicFramePr/>
          <p:nvPr/>
        </p:nvGraphicFramePr>
        <p:xfrm>
          <a:off x="990600" y="1905000"/>
          <a:ext cx="7239000" cy="3657360"/>
        </p:xfrm>
        <a:graphic>
          <a:graphicData uri="http://schemas.openxmlformats.org/drawingml/2006/table">
            <a:tbl>
              <a:tblPr>
                <a:noFill/>
                <a:tableStyleId>{4B8ACA85-A44A-4C97-80A7-E0923103BA6D}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Items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Cost</a:t>
                      </a:r>
                    </a:p>
                  </a:txBody>
                  <a:tcPr marL="91425" marR="91425" marT="91425" marB="91425"/>
                </a:tc>
              </a:tr>
              <a:tr h="4071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Amazon Web Server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Appcelerator SDK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Mysql server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Android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Android phone for testing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Ipod touch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$0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/>
                        <a:t>Apple Developer Kit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dirty="0"/>
                        <a:t>Provided by Client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shade val="50000"/>
                  </a:schemeClr>
                </a:solidFill>
              </a:rPr>
              <a:t>Presented By: William Tran</a:t>
            </a:r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FFFFFF"/>
      </a:accent2>
      <a:accent3>
        <a:srgbClr val="969696"/>
      </a:accent3>
      <a:accent4>
        <a:srgbClr val="60606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974</Words>
  <PresentationFormat>On-screen Show (4:3)</PresentationFormat>
  <Paragraphs>245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Customer Loyalty Program for Small Businesses</vt:lpstr>
      <vt:lpstr>Problem Statement</vt:lpstr>
      <vt:lpstr>Conceptual Sketch</vt:lpstr>
      <vt:lpstr>Functional Requirements</vt:lpstr>
      <vt:lpstr>Non-functional Requirements</vt:lpstr>
      <vt:lpstr>Technical/Other Constraints/Considerations</vt:lpstr>
      <vt:lpstr>Feasibility        </vt:lpstr>
      <vt:lpstr>Potential Risk  Mitigation</vt:lpstr>
      <vt:lpstr>Resource/Cost Estimate</vt:lpstr>
      <vt:lpstr>Schedule</vt:lpstr>
      <vt:lpstr>System Block Diagram</vt:lpstr>
      <vt:lpstr>Server side modules</vt:lpstr>
      <vt:lpstr>Server side module Cont.</vt:lpstr>
      <vt:lpstr>Server side modules contined...</vt:lpstr>
      <vt:lpstr>Client Modules</vt:lpstr>
      <vt:lpstr>Client modules Cont...</vt:lpstr>
      <vt:lpstr>Client modules Cont...</vt:lpstr>
      <vt:lpstr>Interface between client and server</vt:lpstr>
      <vt:lpstr>MVP software pattern</vt:lpstr>
      <vt:lpstr>Server Side Schema</vt:lpstr>
      <vt:lpstr>Client Side Schema</vt:lpstr>
      <vt:lpstr>Prototypes</vt:lpstr>
      <vt:lpstr>Prototypes</vt:lpstr>
      <vt:lpstr>Prototypes</vt:lpstr>
      <vt:lpstr>Prototypes</vt:lpstr>
      <vt:lpstr>Hw/sw Technology platforms used</vt:lpstr>
      <vt:lpstr>Testing Plan</vt:lpstr>
      <vt:lpstr>Prototype implementation</vt:lpstr>
      <vt:lpstr>Current project status w/ respect to milestones</vt:lpstr>
      <vt:lpstr>Task Responsibility/Contributions of each member</vt:lpstr>
      <vt:lpstr>Plan for next semester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Loyalty Program for Small Businesses</dc:title>
  <dc:creator>van</dc:creator>
  <cp:lastModifiedBy>van</cp:lastModifiedBy>
  <cp:revision>16</cp:revision>
  <dcterms:modified xsi:type="dcterms:W3CDTF">2012-12-03T07:07:09Z</dcterms:modified>
</cp:coreProperties>
</file>