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6" r:id="rId2"/>
    <p:sldId id="257" r:id="rId3"/>
    <p:sldId id="258" r:id="rId4"/>
    <p:sldId id="281" r:id="rId5"/>
    <p:sldId id="285" r:id="rId6"/>
    <p:sldId id="275" r:id="rId7"/>
    <p:sldId id="260" r:id="rId8"/>
    <p:sldId id="279" r:id="rId9"/>
    <p:sldId id="276" r:id="rId10"/>
    <p:sldId id="277" r:id="rId11"/>
    <p:sldId id="286" r:id="rId12"/>
    <p:sldId id="278" r:id="rId13"/>
    <p:sldId id="287" r:id="rId14"/>
    <p:sldId id="262" r:id="rId15"/>
    <p:sldId id="280" r:id="rId16"/>
    <p:sldId id="283" r:id="rId17"/>
    <p:sldId id="266" r:id="rId18"/>
    <p:sldId id="267" r:id="rId19"/>
    <p:sldId id="291" r:id="rId20"/>
    <p:sldId id="288" r:id="rId21"/>
    <p:sldId id="274" r:id="rId22"/>
    <p:sldId id="290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591" autoAdjust="0"/>
    <p:restoredTop sz="94660"/>
  </p:normalViewPr>
  <p:slideViewPr>
    <p:cSldViewPr>
      <p:cViewPr varScale="1">
        <p:scale>
          <a:sx n="146" d="100"/>
          <a:sy n="146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051C-A165-4E9A-9C74-65BAAAA767CF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E261-D7AA-44B9-B45B-2636193D8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6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1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2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7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Ipod</a:t>
            </a:r>
            <a:r>
              <a:rPr lang="en-US" baseline="0" dirty="0" smtClean="0"/>
              <a:t> Barcode Scanner</a:t>
            </a:r>
          </a:p>
          <a:p>
            <a:r>
              <a:rPr lang="en-US" baseline="0" dirty="0" smtClean="0"/>
              <a:t>Group May 1310</a:t>
            </a:r>
          </a:p>
          <a:p>
            <a:r>
              <a:rPr lang="en-US" baseline="0" dirty="0" smtClean="0"/>
              <a:t>Client: Marshalltown (maybe)</a:t>
            </a:r>
          </a:p>
          <a:p>
            <a:r>
              <a:rPr lang="en-US" baseline="0" dirty="0" smtClean="0"/>
              <a:t>Presenter Names on slides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8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6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TRRS</a:t>
            </a:r>
            <a:r>
              <a:rPr lang="en-US" baseline="0" dirty="0" smtClean="0"/>
              <a:t> – Tip Ring Ring Sleeve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E261-D7AA-44B9-B45B-2636193D85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81FD027-86F3-43A8-8034-F0A4DC3EF376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658E200-869D-4CC4-94F1-34BECA86F0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niord.ece.iastate.edu/may1310" TargetMode="External"/><Relationship Id="rId4" Type="http://schemas.openxmlformats.org/officeDocument/2006/relationships/hyperlink" Target="http://www.marshalltown.com" TargetMode="External"/><Relationship Id="rId5" Type="http://schemas.openxmlformats.org/officeDocument/2006/relationships/hyperlink" Target="http://www.opticonusa.com/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600200"/>
            <a:ext cx="2365248" cy="570155"/>
          </a:xfrm>
        </p:spPr>
        <p:txBody>
          <a:bodyPr anchor="b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Team May1310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581400"/>
            <a:ext cx="2819400" cy="23622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Team Members:</a:t>
            </a:r>
          </a:p>
          <a:p>
            <a:r>
              <a:rPr lang="en-US" sz="1600" dirty="0" smtClean="0"/>
              <a:t>Taylor </a:t>
            </a:r>
            <a:r>
              <a:rPr lang="en-US" sz="1600" dirty="0" err="1" smtClean="0"/>
              <a:t>Bouvin</a:t>
            </a:r>
            <a:r>
              <a:rPr lang="en-US" sz="1600" dirty="0" smtClean="0"/>
              <a:t> – CPRE</a:t>
            </a:r>
          </a:p>
          <a:p>
            <a:r>
              <a:rPr lang="en-US" sz="1600" dirty="0" err="1" smtClean="0"/>
              <a:t>Kok</a:t>
            </a:r>
            <a:r>
              <a:rPr lang="en-US" sz="1600" dirty="0" smtClean="0"/>
              <a:t> </a:t>
            </a:r>
            <a:r>
              <a:rPr lang="en-US" sz="1600" dirty="0" err="1" smtClean="0"/>
              <a:t>Aun</a:t>
            </a:r>
            <a:r>
              <a:rPr lang="en-US" sz="1600" dirty="0" smtClean="0"/>
              <a:t> </a:t>
            </a:r>
            <a:r>
              <a:rPr lang="en-US" sz="1600" dirty="0" err="1" smtClean="0"/>
              <a:t>Chee</a:t>
            </a:r>
            <a:r>
              <a:rPr lang="en-US" sz="1600" dirty="0" smtClean="0"/>
              <a:t> (</a:t>
            </a:r>
            <a:r>
              <a:rPr lang="en-US" sz="1600" dirty="0" err="1" smtClean="0"/>
              <a:t>Kodi</a:t>
            </a:r>
            <a:r>
              <a:rPr lang="en-US" sz="1600" dirty="0" smtClean="0"/>
              <a:t>) – EE</a:t>
            </a:r>
          </a:p>
          <a:p>
            <a:r>
              <a:rPr lang="en-US" sz="1600" dirty="0" smtClean="0"/>
              <a:t>Anna Grimley – EE</a:t>
            </a:r>
          </a:p>
          <a:p>
            <a:r>
              <a:rPr lang="en-US" sz="1600" dirty="0" smtClean="0"/>
              <a:t>Mike </a:t>
            </a:r>
            <a:r>
              <a:rPr lang="en-US" sz="1600" dirty="0" err="1" smtClean="0"/>
              <a:t>Kinsella</a:t>
            </a:r>
            <a:r>
              <a:rPr lang="en-US" sz="1600" dirty="0" smtClean="0"/>
              <a:t> – CPRE</a:t>
            </a:r>
          </a:p>
          <a:p>
            <a:r>
              <a:rPr lang="en-US" sz="1600" dirty="0" smtClean="0"/>
              <a:t>Jake </a:t>
            </a:r>
            <a:r>
              <a:rPr lang="en-US" sz="1600" dirty="0" err="1" smtClean="0"/>
              <a:t>Kyro</a:t>
            </a:r>
            <a:r>
              <a:rPr lang="en-US" sz="1600" dirty="0" smtClean="0"/>
              <a:t> - EE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219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r>
              <a:rPr lang="en-US" sz="3600" b="1" dirty="0" smtClean="0">
                <a:ln w="15875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58420" dir="264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iPod Barcode Scanner </a:t>
            </a:r>
            <a:endParaRPr lang="en-US" sz="3600" b="1" dirty="0">
              <a:ln w="15875">
                <a:noFill/>
                <a:prstDash val="solid"/>
              </a:ln>
              <a:solidFill>
                <a:schemeClr val="bg1"/>
              </a:solidFill>
              <a:effectLst>
                <a:outerShdw blurRad="41275" dist="58420" dir="264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3581400"/>
            <a:ext cx="3657600" cy="2209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Advisor:</a:t>
            </a:r>
          </a:p>
          <a:p>
            <a:r>
              <a:rPr lang="en-US" sz="1800" dirty="0" smtClean="0"/>
              <a:t>Professor </a:t>
            </a:r>
            <a:r>
              <a:rPr lang="en-US" sz="1800" dirty="0"/>
              <a:t>Wang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Client: </a:t>
            </a:r>
          </a:p>
          <a:p>
            <a:r>
              <a:rPr lang="en-US" sz="1600" dirty="0" smtClean="0"/>
              <a:t>Marshalltown Company</a:t>
            </a:r>
          </a:p>
          <a:p>
            <a:endParaRPr lang="en-US" sz="1600" dirty="0" smtClean="0"/>
          </a:p>
        </p:txBody>
      </p:sp>
      <p:pic>
        <p:nvPicPr>
          <p:cNvPr id="7" name="Picture 6" descr="barcode_small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7" t="-1" b="-726"/>
          <a:stretch/>
        </p:blipFill>
        <p:spPr>
          <a:xfrm>
            <a:off x="811874" y="1329649"/>
            <a:ext cx="1321726" cy="80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543800" cy="1057275"/>
          </a:xfrm>
        </p:spPr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Jake</a:t>
              </a:r>
            </a:p>
          </p:txBody>
        </p:sp>
      </p:grpSp>
      <p:pic>
        <p:nvPicPr>
          <p:cNvPr id="4" name="Picture 3" descr="schematic.tiff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8" y="1828800"/>
            <a:ext cx="703506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543800" cy="1057275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Jake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19"/>
          <a:stretch/>
        </p:blipFill>
        <p:spPr bwMode="auto">
          <a:xfrm>
            <a:off x="2362200" y="1981200"/>
            <a:ext cx="4515748" cy="3125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21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14325"/>
            <a:ext cx="7772400" cy="1057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Software Description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447800"/>
            <a:ext cx="73914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software for the iPod Touch will support the functionality to receive data from the barcode scanner.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 have developed a test app with a user interface.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Implemented using the Audio Units architecture provided by the Core Audio framework in </a:t>
            </a:r>
            <a:r>
              <a:rPr lang="en-US" sz="2000" dirty="0" err="1" smtClean="0">
                <a:solidFill>
                  <a:srgbClr val="000000"/>
                </a:solidFill>
              </a:rPr>
              <a:t>iOS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Baud Rate: 9600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Maximum Barcode Length: 50 Characters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Kodi</a:t>
              </a:r>
              <a:endParaRPr lang="en-US" sz="14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14325"/>
            <a:ext cx="7772400" cy="10572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Software Description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Kodi</a:t>
              </a:r>
              <a:endParaRPr lang="en-US" sz="14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443755"/>
            <a:ext cx="5227493" cy="2966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19050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Oscilloscope Output From Scan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7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Block Diagram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Kodi</a:t>
              </a:r>
              <a:endParaRPr lang="en-US" sz="14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600200"/>
            <a:ext cx="4419600" cy="436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1209675"/>
          </a:xfrm>
        </p:spPr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676400"/>
            <a:ext cx="7620000" cy="3886200"/>
          </a:xfrm>
        </p:spPr>
        <p:txBody>
          <a:bodyPr anchor="t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TRRS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 The interface standard we use to transfer data to the iPod 	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RS232 - </a:t>
            </a:r>
            <a:r>
              <a:rPr lang="en-US" sz="2000" dirty="0" smtClean="0">
                <a:solidFill>
                  <a:schemeClr val="tx1"/>
                </a:solidFill>
              </a:rPr>
              <a:t>The standard we use to define our communication protocol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GS1 Standard for Universal Product Code (UPC) -</a:t>
            </a:r>
            <a:r>
              <a:rPr lang="en-US" sz="2000" dirty="0" smtClean="0">
                <a:solidFill>
                  <a:schemeClr val="tx1"/>
                </a:solidFill>
              </a:rPr>
              <a:t> Main barcode type used by Marshalltown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PCB Standard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Mike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28599"/>
            <a:ext cx="6629400" cy="106680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Scanner Testing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1524000"/>
            <a:ext cx="7772400" cy="1066800"/>
          </a:xfrm>
        </p:spPr>
        <p:txBody>
          <a:bodyPr anchor="t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Scanner data verified for UPC type barcodes (A-Z, 0-9)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Maximu</a:t>
            </a:r>
            <a:r>
              <a:rPr lang="en-US" sz="2000" dirty="0" smtClean="0">
                <a:solidFill>
                  <a:schemeClr val="tx1"/>
                </a:solidFill>
              </a:rPr>
              <a:t>m Scanner Distance: 30 cm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00325"/>
            <a:ext cx="7772400" cy="10572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Battery Testing</a:t>
            </a:r>
            <a:endParaRPr lang="en-US" sz="4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14400" y="3810000"/>
            <a:ext cx="7467600" cy="2209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Confirmed battery life exceeds 8 hours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Test Conditions: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Intermittent scanning: 10 consecutive scans followed by a 5 		</a:t>
            </a:r>
            <a:r>
              <a:rPr lang="en-US" sz="2000" dirty="0">
                <a:solidFill>
                  <a:schemeClr val="tx1"/>
                </a:solidFill>
              </a:rPr>
              <a:t>	 </a:t>
            </a:r>
            <a:r>
              <a:rPr lang="en-US" sz="2000" dirty="0" smtClean="0">
                <a:solidFill>
                  <a:schemeClr val="tx1"/>
                </a:solidFill>
              </a:rPr>
              <a:t>       minute </a:t>
            </a:r>
            <a:r>
              <a:rPr lang="en-US" sz="2000" dirty="0" smtClean="0">
                <a:solidFill>
                  <a:schemeClr val="tx1"/>
                </a:solidFill>
              </a:rPr>
              <a:t>sleep (3 hours)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Continuous usage: ~20 scans/hour without sleeping (5 hours)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9" name="Picture 8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Mike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9906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 anchor="t"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Team Website: </a:t>
            </a:r>
            <a:r>
              <a:rPr lang="en-US" sz="2000" dirty="0" smtClean="0">
                <a:hlinkClick r:id="rId3"/>
              </a:rPr>
              <a:t>http://seniord.ece.iastate.edu/may1310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3366FF"/>
              </a:solidFill>
            </a:endParaRPr>
          </a:p>
          <a:p>
            <a:r>
              <a:rPr lang="en-US" sz="2000" dirty="0"/>
              <a:t>Marshalltown Company: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www.marshalltown.com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Opticon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5"/>
              </a:rPr>
              <a:t>http://www.opticonusa.com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pic>
          <p:nvPicPr>
            <p:cNvPr id="6" name="Picture 5" descr="barcode_small.png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6962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76603"/>
            <a:ext cx="7559735" cy="256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6962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62200" y="3200400"/>
            <a:ext cx="4495800" cy="6858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17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24687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Marshalltown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086600" cy="3886200"/>
          </a:xfrm>
        </p:spPr>
        <p:txBody>
          <a:bodyPr/>
          <a:lstStyle/>
          <a:p>
            <a:r>
              <a:rPr lang="en-US" dirty="0" smtClean="0"/>
              <a:t>Based in Marshalltown, IA</a:t>
            </a:r>
          </a:p>
          <a:p>
            <a:r>
              <a:rPr lang="en-US" dirty="0" smtClean="0"/>
              <a:t>Known as a leader in American manufacturer of various construction tools, especially trowels</a:t>
            </a:r>
          </a:p>
          <a:p>
            <a:r>
              <a:rPr lang="en-US" dirty="0" smtClean="0"/>
              <a:t>Marshalltown Company has a warehouse in Arkansas where employees are required to scan barcodes</a:t>
            </a:r>
            <a:endParaRPr lang="en-US" dirty="0"/>
          </a:p>
        </p:txBody>
      </p:sp>
      <p:pic>
        <p:nvPicPr>
          <p:cNvPr id="6" name="Picture 5" descr="527912_378304698871202_411988816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19600"/>
            <a:ext cx="3568256" cy="1320800"/>
          </a:xfrm>
          <a:prstGeom prst="rect">
            <a:avLst/>
          </a:prstGeom>
        </p:spPr>
      </p:pic>
      <p:pic>
        <p:nvPicPr>
          <p:cNvPr id="7" name="Picture 6" descr="555374_378294728872199_210702042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19600"/>
            <a:ext cx="1322832" cy="13228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4" name="TextBox 3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Anna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-21549"/>
            <a:ext cx="7772400" cy="1362075"/>
          </a:xfrm>
        </p:spPr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Mike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447800"/>
            <a:ext cx="5938235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-304800"/>
            <a:ext cx="6781800" cy="16002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9" name="Picture 8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Taylor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00200"/>
            <a:ext cx="5965662" cy="404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-304800"/>
            <a:ext cx="6781800" cy="1600200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9" name="Picture 8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Taylor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447800"/>
            <a:ext cx="5285898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9" name="Picture 8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Taylor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2" y="457200"/>
            <a:ext cx="823697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2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037" cy="3508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/>
              <a:t>   </a:t>
            </a:r>
            <a:r>
              <a:rPr lang="en-US" i="1" dirty="0" smtClean="0"/>
              <a:t>Our goal is to create an efficient, inexpensive, and portable 1D barcode scanner that utilizes an iPod Touch and an off-the-shelf barcode engine. Current barcode scanners are inefficient or too expensive for Marshalltown Company’s needs. Our focus is to create a user-friendly device that easily integrates into the company’s current inventory system.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Anna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62000" y="381000"/>
            <a:ext cx="7024687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772400" cy="1362075"/>
          </a:xfrm>
        </p:spPr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14400" y="1752600"/>
            <a:ext cx="7620000" cy="3886200"/>
          </a:xfrm>
        </p:spPr>
        <p:txBody>
          <a:bodyPr anchor="t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A functional design that can easily be implemented and manufactured.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Source code that can be used in conjunction with the current inventory </a:t>
            </a:r>
            <a:r>
              <a:rPr lang="en-US" sz="2000" dirty="0" err="1" smtClean="0">
                <a:solidFill>
                  <a:schemeClr val="tx1"/>
                </a:solidFill>
              </a:rPr>
              <a:t>iOS</a:t>
            </a:r>
            <a:r>
              <a:rPr lang="en-US" sz="2000" dirty="0" smtClean="0">
                <a:solidFill>
                  <a:schemeClr val="tx1"/>
                </a:solidFill>
              </a:rPr>
              <a:t> app Marshalltown has created.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 minimum of one working printed circuit board.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7778"/>
            <a:chOff x="838200" y="6248400"/>
            <a:chExt cx="7467600" cy="307778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Anna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/>
        </p:nvSpPr>
        <p:spPr>
          <a:xfrm>
            <a:off x="987552" y="1371600"/>
            <a:ext cx="3432048" cy="487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Current Device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990600" y="1900237"/>
            <a:ext cx="3505200" cy="1330325"/>
          </a:xfrm>
          <a:prstGeom prst="rect">
            <a:avLst/>
          </a:prstGeom>
        </p:spPr>
        <p:txBody>
          <a:bodyPr anchor="t"/>
          <a:lstStyle/>
          <a:p>
            <a:r>
              <a:rPr lang="en-US" sz="2000" dirty="0" smtClean="0"/>
              <a:t>Current Barcode Scanning device used is over $1000 and has a poor user interface</a:t>
            </a:r>
            <a:endParaRPr lang="en-US" sz="200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4800600" y="1858962"/>
            <a:ext cx="3432175" cy="137160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r>
              <a:rPr lang="en-US" sz="2000" dirty="0" smtClean="0"/>
              <a:t>Lowes Bar Code Scanner over $500 each and includes Credit Card Reader</a:t>
            </a:r>
          </a:p>
          <a:p>
            <a:r>
              <a:rPr lang="en-US" sz="2000" dirty="0" smtClean="0"/>
              <a:t>Camera Apps</a:t>
            </a:r>
            <a:endParaRPr lang="en-US" sz="2000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800600" y="1401762"/>
            <a:ext cx="3657600" cy="457200"/>
          </a:xfrm>
          <a:prstGeom prst="rect">
            <a:avLst/>
          </a:prstGeom>
        </p:spPr>
        <p:txBody>
          <a:bodyPr anchor="b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Possible Solution</a:t>
            </a:r>
            <a:endParaRPr lang="en-US" dirty="0">
              <a:latin typeface="+mj-lt"/>
            </a:endParaRPr>
          </a:p>
        </p:txBody>
      </p:sp>
      <p:pic>
        <p:nvPicPr>
          <p:cNvPr id="8" name="Picture 2" descr="http://www.visualphotos.com/photo/2x4590875/.jpg"/>
          <p:cNvPicPr>
            <a:picLocks noChangeAspect="1" noChangeArrowheads="1"/>
          </p:cNvPicPr>
          <p:nvPr/>
        </p:nvPicPr>
        <p:blipFill>
          <a:blip r:embed="rId2" cstate="print"/>
          <a:srcRect l="13538" t="8830" r="4000" b="8168"/>
          <a:stretch>
            <a:fillRect/>
          </a:stretch>
        </p:blipFill>
        <p:spPr bwMode="auto">
          <a:xfrm>
            <a:off x="1079835" y="3318726"/>
            <a:ext cx="3415965" cy="2396274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23555"/>
            <a:ext cx="3124200" cy="239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12" name="TextBox 11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14" name="Picture 13" descr="barcode_small.png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Anna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762000" y="381000"/>
            <a:ext cx="7024687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Market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9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295400"/>
            <a:ext cx="7391400" cy="4343400"/>
          </a:xfrm>
        </p:spPr>
        <p:txBody>
          <a:bodyPr>
            <a:noAutofit/>
          </a:bodyPr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RS232 </a:t>
            </a: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A standard used for serial binary data communication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Barcode </a:t>
            </a:r>
            <a:r>
              <a:rPr lang="en-US" sz="2000" b="1" dirty="0">
                <a:solidFill>
                  <a:schemeClr val="tx1"/>
                </a:solidFill>
              </a:rPr>
              <a:t>Scan Engine - </a:t>
            </a:r>
            <a:r>
              <a:rPr lang="en-US" sz="2000" dirty="0">
                <a:solidFill>
                  <a:schemeClr val="tx1"/>
                </a:solidFill>
              </a:rPr>
              <a:t>A hardware module that is capable of scanning 1D barcodes and transmitting the corresponding barcode data as serial data (</a:t>
            </a:r>
            <a:r>
              <a:rPr lang="en-US" sz="2000" dirty="0" err="1">
                <a:solidFill>
                  <a:schemeClr val="tx1"/>
                </a:solidFill>
              </a:rPr>
              <a:t>Opticon</a:t>
            </a:r>
            <a:r>
              <a:rPr lang="en-US" sz="2000" dirty="0">
                <a:solidFill>
                  <a:schemeClr val="tx1"/>
                </a:solidFill>
              </a:rPr>
              <a:t> MDL1000) 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TRRS - </a:t>
            </a:r>
            <a:r>
              <a:rPr lang="en-US" sz="2000" dirty="0" smtClean="0">
                <a:solidFill>
                  <a:schemeClr val="tx1"/>
                </a:solidFill>
              </a:rPr>
              <a:t>A connector with four contacts typically used for analog signals, primarily audio. Two channels are typically used for stereo sound, one for microphone input, and one for ground.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81000"/>
            <a:ext cx="7467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 smtClean="0"/>
              <a:t>Technical Terms Definition</a:t>
            </a:r>
            <a:endParaRPr lang="en-US" sz="5000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6" name="TextBox 5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8" name="Picture 7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Taylor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024688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219200"/>
            <a:ext cx="70866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Software utility </a:t>
            </a:r>
            <a:r>
              <a:rPr lang="en-US" sz="2000" dirty="0"/>
              <a:t>that </a:t>
            </a:r>
            <a:r>
              <a:rPr lang="en-US" sz="2000" dirty="0" smtClean="0"/>
              <a:t>integrates with client’s </a:t>
            </a:r>
            <a:r>
              <a:rPr lang="en-US" sz="2000" dirty="0"/>
              <a:t>inventory </a:t>
            </a:r>
            <a:r>
              <a:rPr lang="en-US" sz="2000" dirty="0" smtClean="0"/>
              <a:t>app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design must use the TRRS audio jack for </a:t>
            </a:r>
            <a:r>
              <a:rPr lang="en-US" sz="2000" dirty="0" smtClean="0"/>
              <a:t>communication</a:t>
            </a:r>
          </a:p>
          <a:p>
            <a:r>
              <a:rPr lang="en-US" sz="2000" dirty="0" smtClean="0"/>
              <a:t>8 hour battery life</a:t>
            </a:r>
          </a:p>
          <a:p>
            <a:r>
              <a:rPr lang="en-US" sz="2000" dirty="0"/>
              <a:t>A physical hardware trigger must be used to initiate a </a:t>
            </a:r>
            <a:r>
              <a:rPr lang="en-US" sz="2000" dirty="0" smtClean="0"/>
              <a:t>scan</a:t>
            </a:r>
          </a:p>
          <a:p>
            <a:r>
              <a:rPr lang="en-US" sz="2000" dirty="0" smtClean="0"/>
              <a:t>Compatible with both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generation iPod Touch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3505200"/>
            <a:ext cx="7024687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smtClean="0"/>
              <a:t>Non-Functional Requirements</a:t>
            </a:r>
            <a:endParaRPr lang="en-US" sz="39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4191001"/>
            <a:ext cx="6705600" cy="12191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Bi-directional communication through the TRRS audio jack</a:t>
            </a:r>
          </a:p>
          <a:p>
            <a:r>
              <a:rPr lang="en-US" sz="2000" dirty="0" smtClean="0"/>
              <a:t>External battery to supply the barcode scanner and iPod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10" name="Picture 9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Taylor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66725"/>
            <a:ext cx="7772400" cy="151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Considerations and Tradeoffs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2309813"/>
            <a:ext cx="7772400" cy="1728787"/>
          </a:xfrm>
        </p:spPr>
        <p:txBody>
          <a:bodyPr anchor="t">
            <a:noAutofit/>
          </a:bodyPr>
          <a:lstStyle/>
          <a:p>
            <a:pPr lvl="1" fontAlgn="base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Bell202 vs. RS232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 fontAlgn="base"/>
            <a:r>
              <a:rPr lang="en-US" sz="1800" dirty="0" smtClean="0">
                <a:solidFill>
                  <a:schemeClr val="tx1"/>
                </a:solidFill>
              </a:rPr>
              <a:t>Faster data transmission</a:t>
            </a:r>
          </a:p>
          <a:p>
            <a:pPr lvl="2" fontAlgn="base"/>
            <a:r>
              <a:rPr lang="en-US" sz="1800" dirty="0">
                <a:solidFill>
                  <a:schemeClr val="tx1"/>
                </a:solidFill>
              </a:rPr>
              <a:t>L</a:t>
            </a:r>
            <a:r>
              <a:rPr lang="en-US" sz="1800" dirty="0" smtClean="0">
                <a:solidFill>
                  <a:schemeClr val="tx1"/>
                </a:solidFill>
              </a:rPr>
              <a:t>owers power consumption</a:t>
            </a:r>
          </a:p>
          <a:p>
            <a:pPr lvl="2" fontAlgn="base"/>
            <a:r>
              <a:rPr lang="en-US" sz="1800" dirty="0" smtClean="0">
                <a:solidFill>
                  <a:schemeClr val="tx1"/>
                </a:solidFill>
              </a:rPr>
              <a:t>No microcontroller r</a:t>
            </a:r>
            <a:r>
              <a:rPr lang="en-US" sz="1800" dirty="0" smtClean="0">
                <a:solidFill>
                  <a:schemeClr val="tx1"/>
                </a:solidFill>
              </a:rPr>
              <a:t>educes </a:t>
            </a:r>
            <a:r>
              <a:rPr lang="en-US" sz="1800" dirty="0" smtClean="0">
                <a:solidFill>
                  <a:schemeClr val="tx1"/>
                </a:solidFill>
              </a:rPr>
              <a:t>hardware </a:t>
            </a:r>
            <a:r>
              <a:rPr lang="en-US" sz="1800" dirty="0" smtClean="0">
                <a:solidFill>
                  <a:schemeClr val="tx1"/>
                </a:solidFill>
              </a:rPr>
              <a:t>size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Jake</a:t>
              </a:r>
            </a:p>
          </p:txBody>
        </p:sp>
      </p:grpSp>
      <p:pic>
        <p:nvPicPr>
          <p:cNvPr id="9" name="Picture 8" descr="MDL_1000_sma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1645958" cy="1382604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609600" y="3962400"/>
            <a:ext cx="48006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 fontAlgn="base">
              <a:buFont typeface="Arial" pitchFamily="34" charset="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fontAlgn="base"/>
            <a:r>
              <a:rPr lang="en-US" sz="2000" dirty="0" smtClean="0">
                <a:solidFill>
                  <a:schemeClr val="tx1"/>
                </a:solidFill>
              </a:rPr>
              <a:t>Marshalltown researched scanners and decided to provide the </a:t>
            </a:r>
            <a:r>
              <a:rPr lang="en-US" sz="2000" dirty="0" err="1" smtClean="0">
                <a:solidFill>
                  <a:schemeClr val="tx1"/>
                </a:solidFill>
              </a:rPr>
              <a:t>Opticon</a:t>
            </a:r>
            <a:r>
              <a:rPr lang="en-US" sz="2000" dirty="0" smtClean="0">
                <a:solidFill>
                  <a:schemeClr val="tx1"/>
                </a:solidFill>
              </a:rPr>
              <a:t> MDL1000.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90525"/>
            <a:ext cx="7772400" cy="981075"/>
          </a:xfrm>
        </p:spPr>
        <p:txBody>
          <a:bodyPr/>
          <a:lstStyle/>
          <a:p>
            <a:r>
              <a:rPr lang="en-US" dirty="0" smtClean="0"/>
              <a:t>Hardware Description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38200" y="1600200"/>
            <a:ext cx="3733800" cy="3733800"/>
          </a:xfrm>
        </p:spPr>
        <p:txBody>
          <a:bodyPr anchor="t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scan engine will read a barcode after the pushbutton is pressed.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Upon </a:t>
            </a:r>
            <a:r>
              <a:rPr lang="en-US" sz="2000" dirty="0" smtClean="0">
                <a:solidFill>
                  <a:schemeClr val="tx1"/>
                </a:solidFill>
              </a:rPr>
              <a:t>a successful scan, the engine will release RS232 barcode data to the microphone input of the iPod.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6248400"/>
            <a:ext cx="7467600" cy="304802"/>
            <a:chOff x="838200" y="6248400"/>
            <a:chExt cx="7467600" cy="304802"/>
          </a:xfrm>
        </p:grpSpPr>
        <p:sp>
          <p:nvSpPr>
            <p:cNvPr id="5" name="TextBox 4"/>
            <p:cNvSpPr txBox="1"/>
            <p:nvPr/>
          </p:nvSpPr>
          <p:spPr>
            <a:xfrm>
              <a:off x="1676400" y="6248400"/>
              <a:ext cx="20574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iPod Barcode Scanner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Team May1310</a:t>
              </a:r>
            </a:p>
          </p:txBody>
        </p:sp>
        <p:pic>
          <p:nvPicPr>
            <p:cNvPr id="7" name="Picture 6" descr="barcode_small.pn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7" t="-1" b="-726"/>
            <a:stretch/>
          </p:blipFill>
          <p:spPr>
            <a:xfrm>
              <a:off x="838200" y="6248402"/>
              <a:ext cx="990600" cy="304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6248401"/>
              <a:ext cx="152400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Presenter: Jake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752600"/>
            <a:ext cx="2829651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846</TotalTime>
  <Words>804</Words>
  <Application>Microsoft Macintosh PowerPoint</Application>
  <PresentationFormat>On-screen Show (4:3)</PresentationFormat>
  <Paragraphs>207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Team May1310</vt:lpstr>
      <vt:lpstr>Marshalltown Company</vt:lpstr>
      <vt:lpstr>PowerPoint Presentation</vt:lpstr>
      <vt:lpstr>Deliverables</vt:lpstr>
      <vt:lpstr>PowerPoint Presentation</vt:lpstr>
      <vt:lpstr>PowerPoint Presentation</vt:lpstr>
      <vt:lpstr>Functional Requirements</vt:lpstr>
      <vt:lpstr>Design Considerations and Tradeoffs</vt:lpstr>
      <vt:lpstr>Hardware Description</vt:lpstr>
      <vt:lpstr>Schematic</vt:lpstr>
      <vt:lpstr>Layout</vt:lpstr>
      <vt:lpstr>Software Description</vt:lpstr>
      <vt:lpstr>Software Description</vt:lpstr>
      <vt:lpstr>Software Block Diagram</vt:lpstr>
      <vt:lpstr>Standards</vt:lpstr>
      <vt:lpstr>Scanner Testing</vt:lpstr>
      <vt:lpstr>Resources</vt:lpstr>
      <vt:lpstr>DEMO</vt:lpstr>
      <vt:lpstr>Questions?</vt:lpstr>
      <vt:lpstr>Cost</vt:lpstr>
      <vt:lpstr>Schedule</vt:lpstr>
      <vt:lpstr>Schedule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May1310</dc:title>
  <dc:creator>Anna</dc:creator>
  <cp:lastModifiedBy>Jacob</cp:lastModifiedBy>
  <cp:revision>94</cp:revision>
  <dcterms:created xsi:type="dcterms:W3CDTF">2012-11-12T21:35:38Z</dcterms:created>
  <dcterms:modified xsi:type="dcterms:W3CDTF">2013-05-01T02:01:38Z</dcterms:modified>
</cp:coreProperties>
</file>